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66" r:id="rId5"/>
    <p:sldId id="263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851"/>
    <a:srgbClr val="FFCC00"/>
    <a:srgbClr val="30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49"/>
    <p:restoredTop sz="96327"/>
  </p:normalViewPr>
  <p:slideViewPr>
    <p:cSldViewPr snapToGrid="0">
      <p:cViewPr>
        <p:scale>
          <a:sx n="304" d="100"/>
          <a:sy n="304" d="100"/>
        </p:scale>
        <p:origin x="-5680" y="-7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502B9-108D-43CE-A93E-8961AE5BC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482DD-F70B-D737-F775-3FC0EF31F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DDCAA-70FC-16E8-CD2B-2A563550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F0B51-FF9A-90A7-AD67-56B47E2F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E8A9-18B5-BC1D-166F-7EDDA6EE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1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C56F-C70D-4722-2DAA-19406491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7A4D2-4B63-91C7-3143-1FC4B463F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F0D0A-9A63-9280-4425-3D35C040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BB5C9-2376-9E59-3B5A-5E19932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33C5-0E07-89BA-3D0F-ACE380B7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4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BF86B-B11A-1CA8-76E6-9C8FDA7C6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2B703-D375-0F57-6211-CF5038FC3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B8C6E-56E6-EA42-3CB2-8235013E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78F8C-21DF-2797-C14F-29946D59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8521F-4B29-5856-189B-1CC11EA1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5B25-BF18-EF4A-FE7B-CF1E0806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A8EBB-63BF-DA90-A282-7233A849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11DA-D18B-F23A-32B4-457B0361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2FE1-C977-29F2-03EF-FB61D90A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BF2D-C996-F910-AD13-C82EA6EA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2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D588-8408-05B1-19E4-3BA5A086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0EF36-0DA8-E508-D549-FA4582CCA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4CAC2-A8E5-5EE8-5DD9-D00CF2A3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B60D-3D3D-2D65-8ED2-80C0EAFD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5F122-8A9D-BE74-F495-C9A7CA40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632E-1CD2-44AB-F04E-66948DA3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C1161-78A1-5391-9B81-977AEADE0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44AAA-C221-49FF-D80A-374190FFD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CC75-ECC0-A5F2-B30D-D7825B11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5B783-D4EF-2496-4510-FEF61388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66C2-6AEE-ECAC-D9B1-20D94B74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C9CE-AFB0-F67D-5FEE-E3F6FEEA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2D7D7-F397-3F5F-1A9C-FC3210617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4037E-2CE9-DF88-0073-31F455989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041DC-389E-AB16-378E-2D0E26930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949A3-5004-7B39-C80F-C34A95CAB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AE47C-B69C-F565-C536-55BC38DD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6C51B-6A1D-B6F0-A846-50BB67318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32A9B6-5007-5EBF-CB89-024F03A5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FD786-FB5F-5FB7-7DCF-132B036E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9EF86-E7D9-006A-C10C-29977BDF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3FA3A-1CF7-8F48-513B-F0EA83A7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DA14C-871F-3192-E123-67C26999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7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0A960-E868-4D60-F3EE-6493795B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F69C2-C8D7-9CEC-5B16-33D0FE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72457-3434-52D6-9602-D427CA9B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8354-8F0B-7F17-8447-99D762D3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6696-612C-1EBF-45C5-08B37630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3ADDD-8A2C-4F3D-A852-09B6156F5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36232-A575-19F6-5676-7077D7C3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39035-16DD-826A-00ED-F0195470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D50F8-001A-1C78-FC12-0DE872E5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522D-EE1F-289A-C1DD-36D48D31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DC3EF-476C-DE40-AEFA-A30AD1615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007D1-C6F8-E84F-1F7A-8041B9E72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BE55-B908-FE7F-B096-418ED1D9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2D3F7-C41C-D1C0-23C1-9279A7F8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58B32-7E39-3473-26EB-A4D84E32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1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55B61-2FE5-E7DD-1CCF-1CF5802A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9A316-E37E-F53E-EF2D-0353BE83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DC251-E57F-9D00-BF1E-C2DD98E63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03277-7094-CAA4-F70E-253FB6D8C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499D0-B893-B924-CD31-9188EF908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3FB9F6-8526-C97D-0985-0FF262FFA238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24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5" name="Pictur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A54A4DD7-44AF-E88A-3784-415E61D80C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70958"/>
          <a:stretch/>
        </p:blipFill>
        <p:spPr>
          <a:xfrm>
            <a:off x="0" y="4866290"/>
            <a:ext cx="12192000" cy="19917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C7239-3D7A-574F-DFA1-22A5F6048934}"/>
              </a:ext>
            </a:extLst>
          </p:cNvPr>
          <p:cNvSpPr txBox="1"/>
          <p:nvPr/>
        </p:nvSpPr>
        <p:spPr>
          <a:xfrm>
            <a:off x="4171951" y="4277032"/>
            <a:ext cx="613535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sleidiau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PowerPoint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hyn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gefndiroedd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lliw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gellir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haddasu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hoffech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gael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cefndir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lliw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tywyll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sleidiau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lawrlwythwch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defnyddiwch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templed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gyda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logo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gwyn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Brifysgol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a’r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tyred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PowerPoint slides have editable </a:t>
            </a:r>
            <a:r>
              <a:rPr lang="en-US" sz="1200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backgrounds. If you would like use a dark background </a:t>
            </a:r>
            <a:r>
              <a:rPr lang="en-US" sz="1200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please download and use the template with </a:t>
            </a:r>
            <a:r>
              <a:rPr lang="en-US" sz="12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white </a:t>
            </a:r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Aberystwyth University logo and turret instead.</a:t>
            </a:r>
          </a:p>
        </p:txBody>
      </p:sp>
    </p:spTree>
    <p:extLst>
      <p:ext uri="{BB962C8B-B14F-4D97-AF65-F5344CB8AC3E}">
        <p14:creationId xmlns:p14="http://schemas.microsoft.com/office/powerpoint/2010/main" val="82369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EB6A285F-48DA-43E4-7D66-636B53D070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73637"/>
          <a:stretch/>
        </p:blipFill>
        <p:spPr>
          <a:xfrm>
            <a:off x="0" y="5050054"/>
            <a:ext cx="12192000" cy="1807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D7120E-DB4E-EB67-32EE-84FFA856155A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5626FE-F0B7-F7CA-5820-AB205C3560CD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24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74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942975"/>
            <a:ext cx="652379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laborpo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restius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tiorporeium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ulpa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fugiatur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am.</a:t>
            </a:r>
          </a:p>
          <a:p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harum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faccum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necepuditis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eseque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imolese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ndandes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reperundem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quidercia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derumquia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voloreptas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conest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CB90218C-1E15-804F-6DD9-2B11D8A796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80645"/>
          <a:stretch/>
        </p:blipFill>
        <p:spPr>
          <a:xfrm>
            <a:off x="0" y="5530644"/>
            <a:ext cx="12192000" cy="132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7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7E815-7E5A-2639-6101-782388639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92DB70E1-FBAA-5351-2AE3-9CE6624675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80645"/>
          <a:stretch/>
        </p:blipFill>
        <p:spPr>
          <a:xfrm>
            <a:off x="0" y="5530644"/>
            <a:ext cx="12192000" cy="1327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3026D6-AD13-D0D6-D5CD-30D9A167E881}"/>
              </a:ext>
            </a:extLst>
          </p:cNvPr>
          <p:cNvSpPr txBox="1"/>
          <p:nvPr/>
        </p:nvSpPr>
        <p:spPr>
          <a:xfrm>
            <a:off x="1000126" y="942975"/>
            <a:ext cx="265747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dolent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 descr="A collage of a city&#10;&#10;Description automatically generated">
            <a:extLst>
              <a:ext uri="{FF2B5EF4-FFF2-40B4-BE49-F238E27FC236}">
                <a16:creationId xmlns:a16="http://schemas.microsoft.com/office/drawing/2014/main" id="{D93F7325-EF3E-AA0E-460A-8D217493A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586" y="1107831"/>
            <a:ext cx="73279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9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BE01DC-7883-E942-1267-C4208C161919}"/>
              </a:ext>
            </a:extLst>
          </p:cNvPr>
          <p:cNvSpPr/>
          <p:nvPr/>
        </p:nvSpPr>
        <p:spPr>
          <a:xfrm>
            <a:off x="0" y="2501461"/>
            <a:ext cx="12192000" cy="43565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2"/>
              </a:gs>
              <a:gs pos="82000">
                <a:schemeClr val="bg2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3300BE51-1986-54D9-5CF1-3C69416030B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rcRect t="70958"/>
          <a:stretch/>
        </p:blipFill>
        <p:spPr>
          <a:xfrm>
            <a:off x="0" y="4866290"/>
            <a:ext cx="12192000" cy="199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1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0E237-19DF-57F8-125F-3EFD507FE48A}"/>
              </a:ext>
            </a:extLst>
          </p:cNvPr>
          <p:cNvSpPr/>
          <p:nvPr/>
        </p:nvSpPr>
        <p:spPr>
          <a:xfrm>
            <a:off x="0" y="2501461"/>
            <a:ext cx="12192000" cy="43565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2"/>
              </a:gs>
              <a:gs pos="82000">
                <a:schemeClr val="bg2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C0004B6E-BFA8-6A98-262C-66B1ED41C50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rcRect t="73637"/>
          <a:stretch/>
        </p:blipFill>
        <p:spPr>
          <a:xfrm>
            <a:off x="0" y="5050054"/>
            <a:ext cx="12192000" cy="1807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FF559D-7D22-DF3A-CEB0-E50BAC65261B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</p:spTree>
    <p:extLst>
      <p:ext uri="{BB962C8B-B14F-4D97-AF65-F5344CB8AC3E}">
        <p14:creationId xmlns:p14="http://schemas.microsoft.com/office/powerpoint/2010/main" val="1082875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224</Words>
  <Application>Microsoft Macintosh PowerPoint</Application>
  <PresentationFormat>Widescreen</PresentationFormat>
  <Paragraphs>20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Davies [eed] (Staff)</dc:creator>
  <cp:lastModifiedBy>Dafydd Davies [eed] (Staff)</cp:lastModifiedBy>
  <cp:revision>14</cp:revision>
  <dcterms:created xsi:type="dcterms:W3CDTF">2022-09-15T10:48:32Z</dcterms:created>
  <dcterms:modified xsi:type="dcterms:W3CDTF">2025-01-27T10:53:48Z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2022-09-15T10:48:58Z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75d58e8b-edbc-4700-88bd-e961f113eda2</vt:lpwstr>
  </property>
  <property fmtid="{D5CDD505-2E9C-101B-9397-08002B2CF9AE}" pid="8" name="MSIP_Label_f2dfecbd-fc97-4e8a-a9cd-19ed496c406e_ContentBits">
    <vt:lpwstr>0</vt:lpwstr>
  </property>
</Properties>
</file>